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6615A-7A53-41DA-9033-E24E30E682BC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B9CED-1758-4AE3-8E73-09D1275D2AE7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30BAB-78DF-4C29-9E35-024E78C1498A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FC883-BD8E-4DF6-AA23-B86420B28C0A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2AE4A-8CC4-4721-B051-CDB87A7E0983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25DD6-5289-4D34-8FAD-6E10D0E9B2E0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CAC6E-78E8-4680-AD2E-6F96F5228074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C7E975-037B-4F80-B009-64D3D2484628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3971C-8DA9-4286-A80A-16BDA5407381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CB727-E51B-4963-B000-7629C8D873F8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45483-530C-49C2-83E7-F7A12B2F31C7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_trad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_trad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D6BB28-A187-4B11-ABBF-C2E5F267ED41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Mis documentos\Sin título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Mis documentos\Sin título-1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Mis documentos\Sin título-1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Mis documentos\Sin título-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Mis documentos\Sin título-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Mis documentos\Sin título-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Mis documentos\Sin título-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Mis documentos\Sin título-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Mis documentos\Sin título-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Mis documentos\Sin título-8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Mis documentos\Sin título-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PowerPoint</Application>
  <PresentationFormat>Presentación en pantalla (4:3)</PresentationFormat>
  <Paragraphs>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3" baseType="lpstr">
      <vt:lpstr>Times New Roman</vt:lpstr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Company>Ediciones SM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Grupo Editorial</dc:creator>
  <cp:lastModifiedBy>admin</cp:lastModifiedBy>
  <cp:revision>1</cp:revision>
  <dcterms:created xsi:type="dcterms:W3CDTF">2001-11-23T11:46:39Z</dcterms:created>
  <dcterms:modified xsi:type="dcterms:W3CDTF">2015-12-04T11:35:45Z</dcterms:modified>
</cp:coreProperties>
</file>